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roxima Nova" panose="020B060402020202020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DO NOT DELETE THIS SLIDE. THIS IMAGE/DISCLAIMER MUST BE AT THE START OF EVERY CANVAS LIVE SESSION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anvasLIVE Mast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CanvasLIVE Intro Slide -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t="19747" b="71942"/>
          <a:stretch/>
        </p:blipFill>
        <p:spPr>
          <a:xfrm>
            <a:off x="0" y="0"/>
            <a:ext cx="9144000" cy="4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t="81933" b="14425"/>
          <a:stretch/>
        </p:blipFill>
        <p:spPr>
          <a:xfrm>
            <a:off x="0" y="4956203"/>
            <a:ext cx="9144000" cy="18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3355" y="-30017"/>
            <a:ext cx="427425" cy="4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0" y="704575"/>
            <a:ext cx="9144000" cy="23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D64026"/>
                </a:solidFill>
              </a:rPr>
              <a:t>When High Tech becomes Hot Tech: Educational Technology Showcase - </a:t>
            </a:r>
            <a:r>
              <a:rPr lang="en-US" sz="3600" b="1">
                <a:solidFill>
                  <a:srgbClr val="D64026"/>
                </a:solidFill>
              </a:rPr>
              <a:t>Part 3</a:t>
            </a:r>
            <a:endParaRPr lang="en" sz="3600" b="1" dirty="0">
              <a:solidFill>
                <a:srgbClr val="D64026"/>
              </a:solidFill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0" y="3374825"/>
            <a:ext cx="9144000" cy="116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5545F"/>
                </a:solidFill>
              </a:rPr>
              <a:t>Dr. Sean Nufer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5545F"/>
                </a:solidFill>
              </a:rPr>
              <a:t>Thad Stott</a:t>
            </a:r>
            <a:endParaRPr lang="en" sz="2400" b="1" dirty="0">
              <a:solidFill>
                <a:srgbClr val="45545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dirty="0">
                <a:solidFill>
                  <a:srgbClr val="45545F"/>
                </a:solidFill>
              </a:rPr>
              <a:t>TCS Education System</a:t>
            </a:r>
            <a:endParaRPr lang="en" sz="1800" dirty="0">
              <a:solidFill>
                <a:srgbClr val="45545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45545F"/>
                </a:solidFill>
              </a:rPr>
              <a:t>snufer</a:t>
            </a:r>
            <a:r>
              <a:rPr lang="en-US" sz="1800" dirty="0">
                <a:solidFill>
                  <a:srgbClr val="45545F"/>
                </a:solidFill>
              </a:rPr>
              <a:t>@tcsedsystem.edu</a:t>
            </a:r>
            <a:r>
              <a:rPr lang="en" sz="1800" dirty="0">
                <a:solidFill>
                  <a:srgbClr val="45545F"/>
                </a:solidFill>
              </a:rPr>
              <a:t> | </a:t>
            </a:r>
            <a:r>
              <a:rPr lang="en-US" sz="1800" dirty="0">
                <a:solidFill>
                  <a:srgbClr val="45545F"/>
                </a:solidFill>
              </a:rPr>
              <a:t>tstott@tcsedsystem.edu</a:t>
            </a:r>
            <a:endParaRPr lang="en" sz="1800" dirty="0">
              <a:solidFill>
                <a:srgbClr val="45545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19747" b="71942"/>
          <a:stretch/>
        </p:blipFill>
        <p:spPr>
          <a:xfrm>
            <a:off x="0" y="0"/>
            <a:ext cx="9144000" cy="4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81933" b="14425"/>
          <a:stretch/>
        </p:blipFill>
        <p:spPr>
          <a:xfrm>
            <a:off x="0" y="4956203"/>
            <a:ext cx="9144000" cy="18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3355" y="-30017"/>
            <a:ext cx="427425" cy="4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64400" y="427425"/>
            <a:ext cx="6204600" cy="6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>
                <a:solidFill>
                  <a:srgbClr val="D64026"/>
                </a:solidFill>
              </a:rPr>
              <a:t>Header/HEADER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64400" y="1063625"/>
            <a:ext cx="8322600" cy="3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●"/>
            </a:pPr>
            <a:r>
              <a:rPr lang="en" sz="24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Bullet</a:t>
            </a:r>
          </a:p>
          <a:p>
            <a:pPr marL="457200" lvl="0" indent="-3810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●"/>
            </a:pPr>
            <a:r>
              <a:rPr lang="en" sz="24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Bullet</a:t>
            </a:r>
          </a:p>
          <a:p>
            <a:pPr marL="914400" lvl="1" indent="-3429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○"/>
            </a:pPr>
            <a:r>
              <a:rPr lang="en" sz="18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Bullet</a:t>
            </a:r>
          </a:p>
          <a:p>
            <a:pPr marL="914400" lvl="1" indent="-3429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○"/>
            </a:pPr>
            <a:r>
              <a:rPr lang="en" sz="18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Bullet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5545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Text-text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45545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[Copy/modify/edit this slide, as needed.]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19747" b="71942"/>
          <a:stretch/>
        </p:blipFill>
        <p:spPr>
          <a:xfrm>
            <a:off x="0" y="0"/>
            <a:ext cx="9144000" cy="4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81933" b="14425"/>
          <a:stretch/>
        </p:blipFill>
        <p:spPr>
          <a:xfrm>
            <a:off x="0" y="4956203"/>
            <a:ext cx="9144000" cy="18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3355" y="-30017"/>
            <a:ext cx="427425" cy="4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464400" y="427425"/>
            <a:ext cx="6204600" cy="6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>
                <a:solidFill>
                  <a:srgbClr val="D64026"/>
                </a:solidFill>
              </a:rPr>
              <a:t>Get Involved...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64400" y="1063625"/>
            <a:ext cx="6955500" cy="3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●"/>
            </a:pPr>
            <a:r>
              <a:rPr lang="en" sz="2000" b="1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live.canvasLMS.com</a:t>
            </a:r>
            <a:b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‘Follow’ to be notified of upcoming events</a:t>
            </a:r>
            <a:b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" sz="2000">
              <a:solidFill>
                <a:srgbClr val="45545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●"/>
            </a:pPr>
            <a:r>
              <a:rPr lang="en" sz="2000" b="1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Join the CanvasLIVE user group</a:t>
            </a:r>
            <a:b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Collaborate on presentations with other users</a:t>
            </a:r>
            <a:b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" sz="2000">
              <a:solidFill>
                <a:srgbClr val="45545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rtl="0">
              <a:spcBef>
                <a:spcPts val="0"/>
              </a:spcBef>
              <a:buClr>
                <a:srgbClr val="45545F"/>
              </a:buClr>
              <a:buSzPct val="100000"/>
              <a:buFont typeface="Proxima Nova"/>
              <a:buChar char="●"/>
            </a:pPr>
            <a:r>
              <a:rPr lang="en" sz="2000" b="1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Hangout in our Canvas Chatrooms</a:t>
            </a:r>
            <a:b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rgbClr val="45545F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 in real-time with other Canvas users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 l="2736" t="7331" r="26174" b="70796"/>
          <a:stretch/>
        </p:blipFill>
        <p:spPr>
          <a:xfrm>
            <a:off x="1621725" y="3875649"/>
            <a:ext cx="5345201" cy="9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8075" y="1262250"/>
            <a:ext cx="2009575" cy="151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Proxima Nova</vt:lpstr>
      <vt:lpstr>Arial</vt:lpstr>
      <vt:lpstr>simple-light-2</vt:lpstr>
      <vt:lpstr>PowerPoint Presentation</vt:lpstr>
      <vt:lpstr>When High Tech becomes Hot Tech: Educational Technology Showcase - Part 3</vt:lpstr>
      <vt:lpstr>Header/HEADER</vt:lpstr>
      <vt:lpstr>Get Involved...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Nufer</dc:creator>
  <cp:lastModifiedBy>Sean Nufer</cp:lastModifiedBy>
  <cp:revision>4</cp:revision>
  <dcterms:modified xsi:type="dcterms:W3CDTF">2017-05-10T16:53:37Z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D02310A1-EFEC-476B-AC95-9CB5A7B83060</vt:lpwstr>
  </property>
  <property fmtid="{D5CDD505-2E9C-101B-9397-08002B2CF9AE}" pid="3" name="ArticulatePath">
    <vt:lpwstr>Hot Tech part 2</vt:lpwstr>
  </property>
</Properties>
</file>